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F9DBF-27AD-4188-88F0-96377D07AE5C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7B932-35D8-4E72-A8D2-EDEAC37FE16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7B932-35D8-4E72-A8D2-EDEAC37FE162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7B932-35D8-4E72-A8D2-EDEAC37FE162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B634A-880F-4EE0-AA23-357BDE0C6EF5}" type="datetimeFigureOut">
              <a:rPr lang="fr-FR" smtClean="0"/>
              <a:t>08/11/2010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42EB8-6CBB-4DC7-8A64-DBBC918EEBF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à coins arrondis 47"/>
          <p:cNvSpPr/>
          <p:nvPr/>
        </p:nvSpPr>
        <p:spPr>
          <a:xfrm>
            <a:off x="251520" y="1916832"/>
            <a:ext cx="3672408" cy="41764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9" name="Rectangle à coins arrondis 48"/>
          <p:cNvSpPr/>
          <p:nvPr/>
        </p:nvSpPr>
        <p:spPr>
          <a:xfrm>
            <a:off x="3995936" y="3501008"/>
            <a:ext cx="3384376" cy="15841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6824740" y="1772816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Search</a:t>
            </a:r>
            <a:r>
              <a:rPr lang="fr-FR" b="1" dirty="0" smtClean="0">
                <a:solidFill>
                  <a:srgbClr val="FF0000"/>
                </a:solidFill>
              </a:rPr>
              <a:t> scope = base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2195736" y="764704"/>
            <a:ext cx="1584176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dc</a:t>
            </a:r>
            <a:r>
              <a:rPr lang="fr-FR" dirty="0" smtClean="0"/>
              <a:t>=</a:t>
            </a:r>
            <a:r>
              <a:rPr lang="fr-FR" dirty="0" err="1" smtClean="0"/>
              <a:t>fr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539552" y="2348880"/>
            <a:ext cx="1584176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dc</a:t>
            </a:r>
            <a:r>
              <a:rPr lang="fr-FR" dirty="0" smtClean="0"/>
              <a:t>=sage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395536" y="3897052"/>
            <a:ext cx="1728192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ou=people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2195736" y="3897052"/>
            <a:ext cx="1728192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ou=groups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4427984" y="2204864"/>
            <a:ext cx="1584176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6948264" y="2132856"/>
            <a:ext cx="1584176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4067944" y="3897052"/>
            <a:ext cx="1584176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452320" y="3897052"/>
            <a:ext cx="1584176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5724128" y="3897052"/>
            <a:ext cx="1584176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323528" y="5157192"/>
            <a:ext cx="2088232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uid</a:t>
            </a:r>
            <a:r>
              <a:rPr lang="fr-FR" dirty="0" smtClean="0"/>
              <a:t>=</a:t>
            </a:r>
            <a:r>
              <a:rPr lang="fr-FR" dirty="0" err="1" smtClean="0"/>
              <a:t>johnDoe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2483768" y="5157192"/>
            <a:ext cx="1296144" cy="7920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>
            <a:stCxn id="4" idx="3"/>
            <a:endCxn id="5" idx="0"/>
          </p:cNvCxnSpPr>
          <p:nvPr/>
        </p:nvCxnSpPr>
        <p:spPr>
          <a:xfrm rot="5400000">
            <a:off x="1425644" y="1346790"/>
            <a:ext cx="908087" cy="1096093"/>
          </a:xfrm>
          <a:prstGeom prst="line">
            <a:avLst/>
          </a:prstGeom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endCxn id="8" idx="1"/>
          </p:cNvCxnSpPr>
          <p:nvPr/>
        </p:nvCxnSpPr>
        <p:spPr>
          <a:xfrm>
            <a:off x="3059834" y="1484784"/>
            <a:ext cx="1600147" cy="836079"/>
          </a:xfrm>
          <a:prstGeom prst="line">
            <a:avLst/>
          </a:prstGeom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4" idx="6"/>
            <a:endCxn id="9" idx="1"/>
          </p:cNvCxnSpPr>
          <p:nvPr/>
        </p:nvCxnSpPr>
        <p:spPr>
          <a:xfrm>
            <a:off x="3779912" y="1160748"/>
            <a:ext cx="3400349" cy="1088107"/>
          </a:xfrm>
          <a:prstGeom prst="line">
            <a:avLst/>
          </a:prstGeom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5" idx="4"/>
            <a:endCxn id="6" idx="0"/>
          </p:cNvCxnSpPr>
          <p:nvPr/>
        </p:nvCxnSpPr>
        <p:spPr>
          <a:xfrm rot="5400000">
            <a:off x="917594" y="3483006"/>
            <a:ext cx="756084" cy="72008"/>
          </a:xfrm>
          <a:prstGeom prst="line">
            <a:avLst/>
          </a:prstGeom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5" idx="5"/>
            <a:endCxn id="7" idx="0"/>
          </p:cNvCxnSpPr>
          <p:nvPr/>
        </p:nvCxnSpPr>
        <p:spPr>
          <a:xfrm rot="16200000" flipH="1">
            <a:off x="2039740" y="2876959"/>
            <a:ext cx="872083" cy="1168101"/>
          </a:xfrm>
          <a:prstGeom prst="line">
            <a:avLst/>
          </a:prstGeom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8" idx="4"/>
            <a:endCxn id="10" idx="0"/>
          </p:cNvCxnSpPr>
          <p:nvPr/>
        </p:nvCxnSpPr>
        <p:spPr>
          <a:xfrm rot="5400000">
            <a:off x="4590002" y="3266982"/>
            <a:ext cx="900100" cy="360040"/>
          </a:xfrm>
          <a:prstGeom prst="line">
            <a:avLst/>
          </a:prstGeom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8" idx="5"/>
            <a:endCxn id="12" idx="0"/>
          </p:cNvCxnSpPr>
          <p:nvPr/>
        </p:nvCxnSpPr>
        <p:spPr>
          <a:xfrm rot="16200000" flipH="1">
            <a:off x="5640140" y="3020975"/>
            <a:ext cx="1016099" cy="736053"/>
          </a:xfrm>
          <a:prstGeom prst="line">
            <a:avLst/>
          </a:prstGeom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9" idx="4"/>
            <a:endCxn id="11" idx="0"/>
          </p:cNvCxnSpPr>
          <p:nvPr/>
        </p:nvCxnSpPr>
        <p:spPr>
          <a:xfrm rot="16200000" flipH="1">
            <a:off x="7506326" y="3158970"/>
            <a:ext cx="972108" cy="504056"/>
          </a:xfrm>
          <a:prstGeom prst="line">
            <a:avLst/>
          </a:prstGeom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stCxn id="6" idx="4"/>
            <a:endCxn id="13" idx="0"/>
          </p:cNvCxnSpPr>
          <p:nvPr/>
        </p:nvCxnSpPr>
        <p:spPr>
          <a:xfrm rot="16200000" flipH="1">
            <a:off x="1079612" y="4869160"/>
            <a:ext cx="468052" cy="108012"/>
          </a:xfrm>
          <a:prstGeom prst="line">
            <a:avLst/>
          </a:prstGeom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6" idx="5"/>
          </p:cNvCxnSpPr>
          <p:nvPr/>
        </p:nvCxnSpPr>
        <p:spPr>
          <a:xfrm rot="16200000" flipH="1">
            <a:off x="1885179" y="4558602"/>
            <a:ext cx="1088106" cy="1117184"/>
          </a:xfrm>
          <a:prstGeom prst="line">
            <a:avLst/>
          </a:prstGeom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à coins arrondis 49"/>
          <p:cNvSpPr/>
          <p:nvPr/>
        </p:nvSpPr>
        <p:spPr>
          <a:xfrm>
            <a:off x="6660232" y="1772816"/>
            <a:ext cx="2232248" cy="144016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1691680" y="190754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Search</a:t>
            </a:r>
            <a:r>
              <a:rPr lang="fr-FR" b="1" dirty="0" smtClean="0">
                <a:solidFill>
                  <a:srgbClr val="FF0000"/>
                </a:solidFill>
              </a:rPr>
              <a:t> scope = </a:t>
            </a:r>
            <a:r>
              <a:rPr lang="fr-FR" b="1" dirty="0" err="1" smtClean="0">
                <a:solidFill>
                  <a:srgbClr val="FF0000"/>
                </a:solidFill>
              </a:rPr>
              <a:t>tree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4139952" y="471585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Search</a:t>
            </a:r>
            <a:r>
              <a:rPr lang="fr-FR" b="1" dirty="0" smtClean="0">
                <a:solidFill>
                  <a:srgbClr val="FF0000"/>
                </a:solidFill>
              </a:rPr>
              <a:t> scope = </a:t>
            </a:r>
            <a:r>
              <a:rPr lang="fr-FR" b="1" dirty="0" err="1" smtClean="0">
                <a:solidFill>
                  <a:srgbClr val="FF0000"/>
                </a:solidFill>
              </a:rPr>
              <a:t>onelevel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search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9150" t="10035" r="8754" b="10000"/>
          <a:stretch>
            <a:fillRect/>
          </a:stretch>
        </p:blipFill>
        <p:spPr bwMode="auto">
          <a:xfrm>
            <a:off x="1423760" y="1556792"/>
            <a:ext cx="6244584" cy="380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</Words>
  <Application>Microsoft Office PowerPoint</Application>
  <PresentationFormat>Affichage à l'écran (4:3)</PresentationFormat>
  <Paragraphs>10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SAGE 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DBOPP</dc:creator>
  <cp:lastModifiedBy>DBOPP</cp:lastModifiedBy>
  <cp:revision>3</cp:revision>
  <dcterms:created xsi:type="dcterms:W3CDTF">2010-11-08T14:36:55Z</dcterms:created>
  <dcterms:modified xsi:type="dcterms:W3CDTF">2010-11-08T15:02:27Z</dcterms:modified>
</cp:coreProperties>
</file>